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86" r:id="rId12"/>
    <p:sldId id="287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2" r:id="rId21"/>
    <p:sldId id="273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2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79" d="100"/>
          <a:sy n="79" d="100"/>
        </p:scale>
        <p:origin x="-110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45CE85FC-541F-43F9-8742-65C6ECEDD03A}" type="presOf" srcId="{1BE16071-E73B-4B61-B525-15FB74014DF3}" destId="{28352C4D-6FDA-4F21-9A8D-4D32DE803CCD}" srcOrd="0" destOrd="0" presId="urn:microsoft.com/office/officeart/2005/8/layout/radial4"/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7357CAFC-00B5-4425-9894-63301ACD4CBB}" type="presOf" srcId="{38C34B5E-4B34-438F-BE67-11D84A98F42C}" destId="{08277B5C-F265-4A6C-AA81-EC7EFF4F8BE2}" srcOrd="0" destOrd="0" presId="urn:microsoft.com/office/officeart/2005/8/layout/radial4"/>
    <dgm:cxn modelId="{7193BA08-048D-4C03-9AF0-216A4E83E15D}" type="presOf" srcId="{640070F4-B8CF-446B-A16D-C598F80EFFC6}" destId="{0AA541D1-34A8-4A7D-8C9E-836E6817891D}" srcOrd="0" destOrd="0" presId="urn:microsoft.com/office/officeart/2005/8/layout/radial4"/>
    <dgm:cxn modelId="{E3D1B2B7-B470-4BBE-B7FC-4F3593664F68}" type="presOf" srcId="{8871F3D3-81DB-4ED7-8815-0A3A81E73394}" destId="{6FFD15E9-029E-4F91-B39C-C7C4B0F6CF95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F712C1C6-800C-47A7-9A82-22C0690B00C8}" type="presOf" srcId="{625ECBA0-7EC6-4ACA-8FA3-A58AF09024B1}" destId="{1D24BC53-8FEE-418D-B21A-6E7136ADE473}" srcOrd="0" destOrd="0" presId="urn:microsoft.com/office/officeart/2005/8/layout/radial4"/>
    <dgm:cxn modelId="{EB7C79DE-2941-47C4-82D1-72D4D6B2BD00}" type="presOf" srcId="{F9AFD8D8-EE49-4B6F-96FA-A816FE15E534}" destId="{BE9FDA3A-AF04-4081-8EDA-539E3CCA8972}" srcOrd="0" destOrd="0" presId="urn:microsoft.com/office/officeart/2005/8/layout/radial4"/>
    <dgm:cxn modelId="{7BEA3E68-DC28-4AC5-812D-18E85CE17808}" type="presOf" srcId="{6D11AD4A-83CE-4FE0-B7BA-06771F02F3FC}" destId="{B174B04B-F71F-4582-B93F-494461CF3538}" srcOrd="0" destOrd="0" presId="urn:microsoft.com/office/officeart/2005/8/layout/radial4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278A0835-BDEB-4701-8D0E-FD9E407C57B6}" type="presOf" srcId="{0C1798F4-A992-4A31-8159-BC2537E6BA28}" destId="{68A1B68B-77FE-4070-BCD6-172160C8D0A9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C5F4543E-23D4-45DA-A7CA-8C5403CFA122}" type="presOf" srcId="{29DBBD35-CA79-4414-B731-056D4FA20D21}" destId="{9FA62ED7-F270-463D-B533-2E3D2543A3E0}" srcOrd="0" destOrd="0" presId="urn:microsoft.com/office/officeart/2005/8/layout/radial4"/>
    <dgm:cxn modelId="{6E4067B1-1392-40AD-8ADC-2751A8A031D0}" type="presOf" srcId="{EE446340-5741-4940-8CA4-5844D11ECF6B}" destId="{63263B62-9D9E-4A04-88ED-E0FDB75B154F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A8FC312-29E1-4A3E-9A66-3130272FBB74}" type="presParOf" srcId="{6FFD15E9-029E-4F91-B39C-C7C4B0F6CF95}" destId="{0AA541D1-34A8-4A7D-8C9E-836E6817891D}" srcOrd="0" destOrd="0" presId="urn:microsoft.com/office/officeart/2005/8/layout/radial4"/>
    <dgm:cxn modelId="{D4B66209-BE9D-4C8C-B7DB-3CCA3E0501F4}" type="presParOf" srcId="{6FFD15E9-029E-4F91-B39C-C7C4B0F6CF95}" destId="{68A1B68B-77FE-4070-BCD6-172160C8D0A9}" srcOrd="1" destOrd="0" presId="urn:microsoft.com/office/officeart/2005/8/layout/radial4"/>
    <dgm:cxn modelId="{1729F103-019E-4A51-941E-E8C43D17E2C9}" type="presParOf" srcId="{6FFD15E9-029E-4F91-B39C-C7C4B0F6CF95}" destId="{1D24BC53-8FEE-418D-B21A-6E7136ADE473}" srcOrd="2" destOrd="0" presId="urn:microsoft.com/office/officeart/2005/8/layout/radial4"/>
    <dgm:cxn modelId="{FC1DFB33-08D4-4C50-9095-14F55627C11E}" type="presParOf" srcId="{6FFD15E9-029E-4F91-B39C-C7C4B0F6CF95}" destId="{BE9FDA3A-AF04-4081-8EDA-539E3CCA8972}" srcOrd="3" destOrd="0" presId="urn:microsoft.com/office/officeart/2005/8/layout/radial4"/>
    <dgm:cxn modelId="{8BBB45A5-432E-46DE-A5EE-8D9DFBCEA730}" type="presParOf" srcId="{6FFD15E9-029E-4F91-B39C-C7C4B0F6CF95}" destId="{63263B62-9D9E-4A04-88ED-E0FDB75B154F}" srcOrd="4" destOrd="0" presId="urn:microsoft.com/office/officeart/2005/8/layout/radial4"/>
    <dgm:cxn modelId="{22E6D1DE-0B35-497D-9836-DE0A29F583B4}" type="presParOf" srcId="{6FFD15E9-029E-4F91-B39C-C7C4B0F6CF95}" destId="{B174B04B-F71F-4582-B93F-494461CF3538}" srcOrd="5" destOrd="0" presId="urn:microsoft.com/office/officeart/2005/8/layout/radial4"/>
    <dgm:cxn modelId="{9AF8C28F-A90F-4557-A732-2977F60852E4}" type="presParOf" srcId="{6FFD15E9-029E-4F91-B39C-C7C4B0F6CF95}" destId="{28352C4D-6FDA-4F21-9A8D-4D32DE803CCD}" srcOrd="6" destOrd="0" presId="urn:microsoft.com/office/officeart/2005/8/layout/radial4"/>
    <dgm:cxn modelId="{09504CF0-8C52-4BD9-A4CD-3D5F88A41EC4}" type="presParOf" srcId="{6FFD15E9-029E-4F91-B39C-C7C4B0F6CF95}" destId="{9FA62ED7-F270-463D-B533-2E3D2543A3E0}" srcOrd="7" destOrd="0" presId="urn:microsoft.com/office/officeart/2005/8/layout/radial4"/>
    <dgm:cxn modelId="{B86521F1-4357-4AA7-BFA7-51D972811EE5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F3D3-81DB-4ED7-8815-0A3A81E73394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40070F4-B8CF-446B-A16D-C598F80EFFC6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53978-F78E-4A99-AEFE-A9B7734603CE}" type="par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5F7F1E7B-D5A6-429A-AAC8-AE23E1F4950F}" type="sibTrans" cxnId="{3A85A4C1-1CD3-42EC-827C-9A1193E3BFC2}">
      <dgm:prSet/>
      <dgm:spPr/>
      <dgm:t>
        <a:bodyPr/>
        <a:lstStyle/>
        <a:p>
          <a:pPr rtl="1"/>
          <a:endParaRPr lang="he-IL"/>
        </a:p>
      </dgm:t>
    </dgm:pt>
    <dgm:pt modelId="{625ECBA0-7EC6-4ACA-8FA3-A58AF09024B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798F4-A992-4A31-8159-BC2537E6BA28}" type="parTrans" cxnId="{F6610719-55EB-4025-BD0A-4909C6DFFCC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FA53D6D4-D4BF-4C48-BF6E-6FB81ABC9FE1}" type="sibTrans" cxnId="{F6610719-55EB-4025-BD0A-4909C6DFFCC6}">
      <dgm:prSet/>
      <dgm:spPr/>
      <dgm:t>
        <a:bodyPr/>
        <a:lstStyle/>
        <a:p>
          <a:pPr rtl="1"/>
          <a:endParaRPr lang="he-IL"/>
        </a:p>
      </dgm:t>
    </dgm:pt>
    <dgm:pt modelId="{1BE16071-E73B-4B61-B525-15FB74014DF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11AD4A-83CE-4FE0-B7BA-06771F02F3FC}" type="parTrans" cxnId="{FF162029-F338-49F3-8A73-FF51BD30D83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82101A93-A871-41AF-A869-C0A7F53AF520}" type="sibTrans" cxnId="{FF162029-F338-49F3-8A73-FF51BD30D830}">
      <dgm:prSet/>
      <dgm:spPr/>
      <dgm:t>
        <a:bodyPr/>
        <a:lstStyle/>
        <a:p>
          <a:pPr rtl="1"/>
          <a:endParaRPr lang="he-IL"/>
        </a:p>
      </dgm:t>
    </dgm:pt>
    <dgm:pt modelId="{1EF341C7-9F97-4EC8-8F73-D08B1215848E}">
      <dgm:prSet/>
      <dgm:spPr/>
      <dgm:t>
        <a:bodyPr/>
        <a:lstStyle/>
        <a:p>
          <a:pPr rtl="1"/>
          <a:endParaRPr lang="he-IL"/>
        </a:p>
      </dgm:t>
    </dgm:pt>
    <dgm:pt modelId="{98BF535E-900E-40B2-9582-7380F0634622}" type="par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92FD595B-8D68-4EB8-893F-ACEF93AF8B41}" type="sibTrans" cxnId="{34C2758B-1AFC-4E9A-8ED4-AE472C259855}">
      <dgm:prSet/>
      <dgm:spPr/>
      <dgm:t>
        <a:bodyPr/>
        <a:lstStyle/>
        <a:p>
          <a:pPr rtl="1"/>
          <a:endParaRPr lang="he-IL"/>
        </a:p>
      </dgm:t>
    </dgm:pt>
    <dgm:pt modelId="{EE446340-5741-4940-8CA4-5844D11ECF6B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F9AFD8D8-EE49-4B6F-96FA-A816FE15E534}" type="parTrans" cxnId="{E2A0ABD8-CA7B-4B5F-AA87-2BE0488D411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D8761D84-7942-434E-9CB6-FF9B0B7D5F5C}" type="sibTrans" cxnId="{E2A0ABD8-CA7B-4B5F-AA87-2BE0488D4110}">
      <dgm:prSet/>
      <dgm:spPr/>
      <dgm:t>
        <a:bodyPr/>
        <a:lstStyle/>
        <a:p>
          <a:pPr rtl="1"/>
          <a:endParaRPr lang="he-IL"/>
        </a:p>
      </dgm:t>
    </dgm:pt>
    <dgm:pt modelId="{38C34B5E-4B34-438F-BE67-11D84A98F42C}">
      <dgm:prSet/>
      <dgm:spPr>
        <a:noFill/>
        <a:ln>
          <a:noFill/>
        </a:ln>
      </dgm:spPr>
      <dgm:t>
        <a:bodyPr/>
        <a:lstStyle/>
        <a:p>
          <a:pPr rtl="1"/>
          <a:endParaRPr lang="he-IL"/>
        </a:p>
      </dgm:t>
    </dgm:pt>
    <dgm:pt modelId="{29DBBD35-CA79-4414-B731-056D4FA20D21}" type="parTrans" cxnId="{68D59C05-F8F8-44C3-9742-AF645B4B7D33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he-IL"/>
        </a:p>
      </dgm:t>
    </dgm:pt>
    <dgm:pt modelId="{0FB6EF76-B3D3-44FB-AA3D-697D44F0C188}" type="sibTrans" cxnId="{68D59C05-F8F8-44C3-9742-AF645B4B7D33}">
      <dgm:prSet/>
      <dgm:spPr/>
      <dgm:t>
        <a:bodyPr/>
        <a:lstStyle/>
        <a:p>
          <a:pPr rtl="1"/>
          <a:endParaRPr lang="he-IL"/>
        </a:p>
      </dgm:t>
    </dgm:pt>
    <dgm:pt modelId="{6FFD15E9-029E-4F91-B39C-C7C4B0F6CF95}" type="pres">
      <dgm:prSet presAssocID="{8871F3D3-81DB-4ED7-8815-0A3A81E7339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AA541D1-34A8-4A7D-8C9E-836E6817891D}" type="pres">
      <dgm:prSet presAssocID="{640070F4-B8CF-446B-A16D-C598F80EFFC6}" presName="centerShape" presStyleLbl="node0" presStyleIdx="0" presStyleCnt="1" custLinFactNeighborX="569" custLinFactNeighborY="-13077"/>
      <dgm:spPr/>
      <dgm:t>
        <a:bodyPr/>
        <a:lstStyle/>
        <a:p>
          <a:pPr rtl="1"/>
          <a:endParaRPr lang="he-IL"/>
        </a:p>
      </dgm:t>
    </dgm:pt>
    <dgm:pt modelId="{68A1B68B-77FE-4070-BCD6-172160C8D0A9}" type="pres">
      <dgm:prSet presAssocID="{0C1798F4-A992-4A31-8159-BC2537E6BA28}" presName="parTrans" presStyleLbl="bgSibTrans2D1" presStyleIdx="0" presStyleCnt="4" custLinFactNeighborX="32895" custLinFactNeighborY="93235"/>
      <dgm:spPr/>
      <dgm:t>
        <a:bodyPr/>
        <a:lstStyle/>
        <a:p>
          <a:pPr rtl="1"/>
          <a:endParaRPr lang="he-IL"/>
        </a:p>
      </dgm:t>
    </dgm:pt>
    <dgm:pt modelId="{1D24BC53-8FEE-418D-B21A-6E7136ADE473}" type="pres">
      <dgm:prSet presAssocID="{625ECBA0-7EC6-4ACA-8FA3-A58AF09024B1}" presName="node" presStyleLbl="node1" presStyleIdx="0" presStyleCnt="4" custScaleX="93136" custScaleY="99789" custRadScaleRad="100480" custRadScaleInc="133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E9FDA3A-AF04-4081-8EDA-539E3CCA8972}" type="pres">
      <dgm:prSet presAssocID="{F9AFD8D8-EE49-4B6F-96FA-A816FE15E534}" presName="parTrans" presStyleLbl="bgSibTrans2D1" presStyleIdx="1" presStyleCnt="4" custAng="7436688" custScaleX="150046" custLinFactY="62368" custLinFactNeighborX="-48828" custLinFactNeighborY="100000"/>
      <dgm:spPr/>
      <dgm:t>
        <a:bodyPr/>
        <a:lstStyle/>
        <a:p>
          <a:pPr rtl="1"/>
          <a:endParaRPr lang="he-IL"/>
        </a:p>
      </dgm:t>
    </dgm:pt>
    <dgm:pt modelId="{63263B62-9D9E-4A04-88ED-E0FDB75B154F}" type="pres">
      <dgm:prSet presAssocID="{EE446340-5741-4940-8CA4-5844D11ECF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74B04B-F71F-4582-B93F-494461CF3538}" type="pres">
      <dgm:prSet presAssocID="{6D11AD4A-83CE-4FE0-B7BA-06771F02F3FC}" presName="parTrans" presStyleLbl="bgSibTrans2D1" presStyleIdx="2" presStyleCnt="4" custAng="55424" custLinFactNeighborX="-50986" custLinFactNeighborY="-75119" custRadScaleRad="200019" custRadScaleInc="-2147483648"/>
      <dgm:spPr/>
      <dgm:t>
        <a:bodyPr/>
        <a:lstStyle/>
        <a:p>
          <a:pPr rtl="1"/>
          <a:endParaRPr lang="he-IL"/>
        </a:p>
      </dgm:t>
    </dgm:pt>
    <dgm:pt modelId="{28352C4D-6FDA-4F21-9A8D-4D32DE803CCD}" type="pres">
      <dgm:prSet presAssocID="{1BE16071-E73B-4B61-B525-15FB74014DF3}" presName="node" presStyleLbl="node1" presStyleIdx="2" presStyleCnt="4" custScaleX="93136" custScaleY="99789" custRadScaleRad="100436" custRadScaleInc="11038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A62ED7-F270-463D-B533-2E3D2543A3E0}" type="pres">
      <dgm:prSet presAssocID="{29DBBD35-CA79-4414-B731-056D4FA20D21}" presName="parTrans" presStyleLbl="bgSibTrans2D1" presStyleIdx="3" presStyleCnt="4" custAng="16708296" custScaleX="236798" custLinFactX="100000" custLinFactY="147342" custLinFactNeighborX="120593" custLinFactNeighborY="200000"/>
      <dgm:spPr/>
      <dgm:t>
        <a:bodyPr/>
        <a:lstStyle/>
        <a:p>
          <a:pPr rtl="1"/>
          <a:endParaRPr lang="he-IL"/>
        </a:p>
      </dgm:t>
    </dgm:pt>
    <dgm:pt modelId="{08277B5C-F265-4A6C-AA81-EC7EFF4F8BE2}" type="pres">
      <dgm:prSet presAssocID="{38C34B5E-4B34-438F-BE67-11D84A98F42C}" presName="node" presStyleLbl="node1" presStyleIdx="3" presStyleCnt="4" custRadScaleRad="88033" custRadScaleInc="-178288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F162029-F338-49F3-8A73-FF51BD30D830}" srcId="{640070F4-B8CF-446B-A16D-C598F80EFFC6}" destId="{1BE16071-E73B-4B61-B525-15FB74014DF3}" srcOrd="2" destOrd="0" parTransId="{6D11AD4A-83CE-4FE0-B7BA-06771F02F3FC}" sibTransId="{82101A93-A871-41AF-A869-C0A7F53AF520}"/>
    <dgm:cxn modelId="{E75717B0-C09D-43C6-BAE1-449591444CEC}" type="presOf" srcId="{0C1798F4-A992-4A31-8159-BC2537E6BA28}" destId="{68A1B68B-77FE-4070-BCD6-172160C8D0A9}" srcOrd="0" destOrd="0" presId="urn:microsoft.com/office/officeart/2005/8/layout/radial4"/>
    <dgm:cxn modelId="{B2C364F9-D6A8-4328-AAB9-AA2BB5A29368}" type="presOf" srcId="{640070F4-B8CF-446B-A16D-C598F80EFFC6}" destId="{0AA541D1-34A8-4A7D-8C9E-836E6817891D}" srcOrd="0" destOrd="0" presId="urn:microsoft.com/office/officeart/2005/8/layout/radial4"/>
    <dgm:cxn modelId="{34C2758B-1AFC-4E9A-8ED4-AE472C259855}" srcId="{8871F3D3-81DB-4ED7-8815-0A3A81E73394}" destId="{1EF341C7-9F97-4EC8-8F73-D08B1215848E}" srcOrd="1" destOrd="0" parTransId="{98BF535E-900E-40B2-9582-7380F0634622}" sibTransId="{92FD595B-8D68-4EB8-893F-ACEF93AF8B41}"/>
    <dgm:cxn modelId="{3909B008-91B0-457F-BC4E-805B16730445}" type="presOf" srcId="{1BE16071-E73B-4B61-B525-15FB74014DF3}" destId="{28352C4D-6FDA-4F21-9A8D-4D32DE803CCD}" srcOrd="0" destOrd="0" presId="urn:microsoft.com/office/officeart/2005/8/layout/radial4"/>
    <dgm:cxn modelId="{68D59C05-F8F8-44C3-9742-AF645B4B7D33}" srcId="{640070F4-B8CF-446B-A16D-C598F80EFFC6}" destId="{38C34B5E-4B34-438F-BE67-11D84A98F42C}" srcOrd="3" destOrd="0" parTransId="{29DBBD35-CA79-4414-B731-056D4FA20D21}" sibTransId="{0FB6EF76-B3D3-44FB-AA3D-697D44F0C188}"/>
    <dgm:cxn modelId="{3A85A4C1-1CD3-42EC-827C-9A1193E3BFC2}" srcId="{8871F3D3-81DB-4ED7-8815-0A3A81E73394}" destId="{640070F4-B8CF-446B-A16D-C598F80EFFC6}" srcOrd="0" destOrd="0" parTransId="{7E253978-F78E-4A99-AEFE-A9B7734603CE}" sibTransId="{5F7F1E7B-D5A6-429A-AAC8-AE23E1F4950F}"/>
    <dgm:cxn modelId="{9FF85C38-952A-42B2-8D38-946814D95851}" type="presOf" srcId="{F9AFD8D8-EE49-4B6F-96FA-A816FE15E534}" destId="{BE9FDA3A-AF04-4081-8EDA-539E3CCA8972}" srcOrd="0" destOrd="0" presId="urn:microsoft.com/office/officeart/2005/8/layout/radial4"/>
    <dgm:cxn modelId="{F6610719-55EB-4025-BD0A-4909C6DFFCC6}" srcId="{640070F4-B8CF-446B-A16D-C598F80EFFC6}" destId="{625ECBA0-7EC6-4ACA-8FA3-A58AF09024B1}" srcOrd="0" destOrd="0" parTransId="{0C1798F4-A992-4A31-8159-BC2537E6BA28}" sibTransId="{FA53D6D4-D4BF-4C48-BF6E-6FB81ABC9FE1}"/>
    <dgm:cxn modelId="{4D2C7F20-079E-4BE4-A09A-7254F979DD23}" type="presOf" srcId="{6D11AD4A-83CE-4FE0-B7BA-06771F02F3FC}" destId="{B174B04B-F71F-4582-B93F-494461CF3538}" srcOrd="0" destOrd="0" presId="urn:microsoft.com/office/officeart/2005/8/layout/radial4"/>
    <dgm:cxn modelId="{D817C3FA-4BB8-411C-A3BF-61166DE7CDCF}" type="presOf" srcId="{625ECBA0-7EC6-4ACA-8FA3-A58AF09024B1}" destId="{1D24BC53-8FEE-418D-B21A-6E7136ADE473}" srcOrd="0" destOrd="0" presId="urn:microsoft.com/office/officeart/2005/8/layout/radial4"/>
    <dgm:cxn modelId="{42CCC3B1-D88D-4275-A676-10201498964F}" type="presOf" srcId="{EE446340-5741-4940-8CA4-5844D11ECF6B}" destId="{63263B62-9D9E-4A04-88ED-E0FDB75B154F}" srcOrd="0" destOrd="0" presId="urn:microsoft.com/office/officeart/2005/8/layout/radial4"/>
    <dgm:cxn modelId="{5ADEC256-A942-4AC2-B9BA-3F0A5D7C7CCC}" type="presOf" srcId="{29DBBD35-CA79-4414-B731-056D4FA20D21}" destId="{9FA62ED7-F270-463D-B533-2E3D2543A3E0}" srcOrd="0" destOrd="0" presId="urn:microsoft.com/office/officeart/2005/8/layout/radial4"/>
    <dgm:cxn modelId="{BCD7A61A-331C-43C2-A044-606883489887}" type="presOf" srcId="{38C34B5E-4B34-438F-BE67-11D84A98F42C}" destId="{08277B5C-F265-4A6C-AA81-EC7EFF4F8BE2}" srcOrd="0" destOrd="0" presId="urn:microsoft.com/office/officeart/2005/8/layout/radial4"/>
    <dgm:cxn modelId="{E2A0ABD8-CA7B-4B5F-AA87-2BE0488D4110}" srcId="{640070F4-B8CF-446B-A16D-C598F80EFFC6}" destId="{EE446340-5741-4940-8CA4-5844D11ECF6B}" srcOrd="1" destOrd="0" parTransId="{F9AFD8D8-EE49-4B6F-96FA-A816FE15E534}" sibTransId="{D8761D84-7942-434E-9CB6-FF9B0B7D5F5C}"/>
    <dgm:cxn modelId="{FE4714C1-0899-420E-8BE2-FDE05709609F}" type="presOf" srcId="{8871F3D3-81DB-4ED7-8815-0A3A81E73394}" destId="{6FFD15E9-029E-4F91-B39C-C7C4B0F6CF95}" srcOrd="0" destOrd="0" presId="urn:microsoft.com/office/officeart/2005/8/layout/radial4"/>
    <dgm:cxn modelId="{66828627-4956-4EE3-A694-45EC5684ADCC}" type="presParOf" srcId="{6FFD15E9-029E-4F91-B39C-C7C4B0F6CF95}" destId="{0AA541D1-34A8-4A7D-8C9E-836E6817891D}" srcOrd="0" destOrd="0" presId="urn:microsoft.com/office/officeart/2005/8/layout/radial4"/>
    <dgm:cxn modelId="{FD71CE40-1CF0-42B2-948A-C7E37B6A3DEF}" type="presParOf" srcId="{6FFD15E9-029E-4F91-B39C-C7C4B0F6CF95}" destId="{68A1B68B-77FE-4070-BCD6-172160C8D0A9}" srcOrd="1" destOrd="0" presId="urn:microsoft.com/office/officeart/2005/8/layout/radial4"/>
    <dgm:cxn modelId="{F114F1FD-0FAE-449F-A26A-099C955F9DBB}" type="presParOf" srcId="{6FFD15E9-029E-4F91-B39C-C7C4B0F6CF95}" destId="{1D24BC53-8FEE-418D-B21A-6E7136ADE473}" srcOrd="2" destOrd="0" presId="urn:microsoft.com/office/officeart/2005/8/layout/radial4"/>
    <dgm:cxn modelId="{FA1DA45D-6BF1-4A6E-83F7-F5ED9C0D9255}" type="presParOf" srcId="{6FFD15E9-029E-4F91-B39C-C7C4B0F6CF95}" destId="{BE9FDA3A-AF04-4081-8EDA-539E3CCA8972}" srcOrd="3" destOrd="0" presId="urn:microsoft.com/office/officeart/2005/8/layout/radial4"/>
    <dgm:cxn modelId="{B9837364-7573-4F24-978E-BBCE72417E3B}" type="presParOf" srcId="{6FFD15E9-029E-4F91-B39C-C7C4B0F6CF95}" destId="{63263B62-9D9E-4A04-88ED-E0FDB75B154F}" srcOrd="4" destOrd="0" presId="urn:microsoft.com/office/officeart/2005/8/layout/radial4"/>
    <dgm:cxn modelId="{BD7354F9-5F1A-4EA9-8557-83075EACE104}" type="presParOf" srcId="{6FFD15E9-029E-4F91-B39C-C7C4B0F6CF95}" destId="{B174B04B-F71F-4582-B93F-494461CF3538}" srcOrd="5" destOrd="0" presId="urn:microsoft.com/office/officeart/2005/8/layout/radial4"/>
    <dgm:cxn modelId="{385827A8-B191-416E-BF64-D159AC3E1213}" type="presParOf" srcId="{6FFD15E9-029E-4F91-B39C-C7C4B0F6CF95}" destId="{28352C4D-6FDA-4F21-9A8D-4D32DE803CCD}" srcOrd="6" destOrd="0" presId="urn:microsoft.com/office/officeart/2005/8/layout/radial4"/>
    <dgm:cxn modelId="{A5E323C4-5BD5-4797-AEC9-3BFA7C86922D}" type="presParOf" srcId="{6FFD15E9-029E-4F91-B39C-C7C4B0F6CF95}" destId="{9FA62ED7-F270-463D-B533-2E3D2543A3E0}" srcOrd="7" destOrd="0" presId="urn:microsoft.com/office/officeart/2005/8/layout/radial4"/>
    <dgm:cxn modelId="{1BE91DAD-6749-4D52-AA82-0E86DB19D41B}" type="presParOf" srcId="{6FFD15E9-029E-4F91-B39C-C7C4B0F6CF95}" destId="{08277B5C-F265-4A6C-AA81-EC7EFF4F8BE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541D1-34A8-4A7D-8C9E-836E6817891D}">
      <dsp:nvSpPr>
        <dsp:cNvPr id="0" name=""/>
        <dsp:cNvSpPr/>
      </dsp:nvSpPr>
      <dsp:spPr>
        <a:xfrm>
          <a:off x="3335339" y="1951201"/>
          <a:ext cx="2467670" cy="2467670"/>
        </a:xfrm>
        <a:prstGeom prst="ellipse">
          <a:avLst/>
        </a:prstGeom>
        <a:solidFill>
          <a:schemeClr val="accent4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96721" y="2312583"/>
        <a:ext cx="1744906" cy="1744906"/>
      </dsp:txXfrm>
    </dsp:sp>
    <dsp:sp modelId="{68A1B68B-77FE-4070-BCD6-172160C8D0A9}">
      <dsp:nvSpPr>
        <dsp:cNvPr id="0" name=""/>
        <dsp:cNvSpPr/>
      </dsp:nvSpPr>
      <dsp:spPr>
        <a:xfrm rot="10830352">
          <a:off x="1834971" y="3468069"/>
          <a:ext cx="2057536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D24BC53-8FEE-418D-B21A-6E7136ADE473}">
      <dsp:nvSpPr>
        <dsp:cNvPr id="0" name=""/>
        <dsp:cNvSpPr/>
      </dsp:nvSpPr>
      <dsp:spPr>
        <a:xfrm>
          <a:off x="66497" y="2219184"/>
          <a:ext cx="2183375" cy="1871472"/>
        </a:xfrm>
        <a:prstGeom prst="roundRect">
          <a:avLst>
            <a:gd name="adj" fmla="val 10000"/>
          </a:avLst>
        </a:prstGeom>
        <a:solidFill>
          <a:schemeClr val="accent5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x-1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1311" y="2273998"/>
        <a:ext cx="2073747" cy="1761844"/>
      </dsp:txXfrm>
    </dsp:sp>
    <dsp:sp modelId="{BE9FDA3A-AF04-4081-8EDA-539E3CCA8972}">
      <dsp:nvSpPr>
        <dsp:cNvPr id="0" name=""/>
        <dsp:cNvSpPr/>
      </dsp:nvSpPr>
      <dsp:spPr>
        <a:xfrm rot="21600000">
          <a:off x="1721373" y="2306868"/>
          <a:ext cx="20895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63263B62-9D9E-4A04-88ED-E0FDB75B154F}">
      <dsp:nvSpPr>
        <dsp:cNvPr id="0" name=""/>
        <dsp:cNvSpPr/>
      </dsp:nvSpPr>
      <dsp:spPr>
        <a:xfrm>
          <a:off x="1885180" y="124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1940109" y="56175"/>
        <a:ext cx="2234428" cy="1765571"/>
      </dsp:txXfrm>
    </dsp:sp>
    <dsp:sp modelId="{B174B04B-F71F-4582-B93F-494461CF3538}">
      <dsp:nvSpPr>
        <dsp:cNvPr id="0" name=""/>
        <dsp:cNvSpPr/>
      </dsp:nvSpPr>
      <dsp:spPr>
        <a:xfrm rot="41317">
          <a:off x="4906309" y="2295481"/>
          <a:ext cx="1985305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28352C4D-6FDA-4F21-9A8D-4D32DE803CCD}">
      <dsp:nvSpPr>
        <dsp:cNvPr id="0" name=""/>
        <dsp:cNvSpPr/>
      </dsp:nvSpPr>
      <dsp:spPr>
        <a:xfrm>
          <a:off x="6812146" y="2235616"/>
          <a:ext cx="2183375" cy="1871472"/>
        </a:xfrm>
        <a:prstGeom prst="roundRect">
          <a:avLst>
            <a:gd name="adj" fmla="val 10000"/>
          </a:avLst>
        </a:prstGeom>
        <a:solidFill>
          <a:schemeClr val="accent6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</a:t>
          </a:r>
          <a:r>
            <a:rPr lang="en-US" sz="6500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x+1</a:t>
          </a:r>
          <a:endParaRPr lang="he-IL" sz="6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6960" y="2290430"/>
        <a:ext cx="2073747" cy="1761844"/>
      </dsp:txXfrm>
    </dsp:sp>
    <dsp:sp modelId="{9FA62ED7-F270-463D-B533-2E3D2543A3E0}">
      <dsp:nvSpPr>
        <dsp:cNvPr id="0" name=""/>
        <dsp:cNvSpPr/>
      </dsp:nvSpPr>
      <dsp:spPr>
        <a:xfrm rot="10800000">
          <a:off x="5215593" y="3569240"/>
          <a:ext cx="2086958" cy="70328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/>
        </a:solidFill>
        <a:ln w="444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08277B5C-F265-4A6C-AA81-EC7EFF4F8BE2}">
      <dsp:nvSpPr>
        <dsp:cNvPr id="0" name=""/>
        <dsp:cNvSpPr/>
      </dsp:nvSpPr>
      <dsp:spPr>
        <a:xfrm>
          <a:off x="3077870" y="104506"/>
          <a:ext cx="2344286" cy="1875429"/>
        </a:xfrm>
        <a:prstGeom prst="roundRect">
          <a:avLst>
            <a:gd name="adj" fmla="val 10000"/>
          </a:avLst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6500" kern="1200"/>
        </a:p>
      </dsp:txBody>
      <dsp:txXfrm>
        <a:off x="3132799" y="159435"/>
        <a:ext cx="2234428" cy="176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0.xml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png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5536" y="332656"/>
            <a:ext cx="8352928" cy="6120680"/>
          </a:xfrm>
          <a:prstGeom prst="rect">
            <a:avLst/>
          </a:prstGeom>
          <a:solidFill>
            <a:srgbClr val="ADDB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1560" y="3811012"/>
                <a:ext cx="8352928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32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>
                    <a:solidFill>
                      <a:schemeClr val="tx2"/>
                    </a:solidFill>
                  </a:rPr>
                  <a:t>- beneficial mutation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11012"/>
                <a:ext cx="8352928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823" t="-2864" b="-6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76672"/>
                <a:ext cx="1656184" cy="769441"/>
              </a:xfrm>
              <a:prstGeom prst="rect">
                <a:avLst/>
              </a:prstGeom>
              <a:blipFill rotWithShape="1">
                <a:blip r:embed="rId4"/>
                <a:stretch>
                  <a:fillRect r="-12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he-IL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82" y="2875583"/>
                <a:ext cx="1907705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𝛽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accent6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27" y="332656"/>
                <a:ext cx="3124457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b="0" i="1" smtClean="0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𝑥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−</m:t>
                          </m:r>
                          <m:r>
                            <a:rPr lang="en-US" sz="4400" i="1">
                              <a:solidFill>
                                <a:schemeClr val="accent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80928"/>
                <a:ext cx="2987825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0992" y="-1110116"/>
            <a:ext cx="9139520" cy="5331204"/>
            <a:chOff x="4481" y="764704"/>
            <a:chExt cx="9139520" cy="533120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Diagram 19"/>
                <p:cNvGraphicFramePr/>
                <p:nvPr>
                  <p:extLst>
                    <p:ext uri="{D42A27DB-BD31-4B8C-83A1-F6EECF244321}">
                      <p14:modId xmlns:p14="http://schemas.microsoft.com/office/powerpoint/2010/main" val="999380178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Choice>
          <mc:Fallback xmlns="">
            <p:graphicFrame>
              <p:nvGraphicFramePr>
                <p:cNvPr id="7" name="Diagram 6"/>
                <p:cNvGraphicFramePr/>
                <p:nvPr>
                  <p:extLst>
                    <p:ext uri="{D42A27DB-BD31-4B8C-83A1-F6EECF244321}">
                      <p14:modId xmlns:p14="http://schemas.microsoft.com/office/powerpoint/2010/main" val="2895935121"/>
                    </p:ext>
                  </p:extLst>
                </p:nvPr>
              </p:nvGraphicFramePr>
              <p:xfrm>
                <a:off x="4481" y="764704"/>
                <a:ext cx="9139520" cy="5331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" r:lo="rId14" r:qs="rId15" r:cs="rId1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9185" y="2351492"/>
                  <a:ext cx="1656184" cy="76944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17460" r="-44118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4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e-IL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71" y="4750403"/>
                  <a:ext cx="1907705" cy="769441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b="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 smtClean="0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+</m:t>
                            </m:r>
                            <m:r>
                              <a:rPr lang="en-US" sz="4400" i="1">
                                <a:solidFill>
                                  <a:schemeClr val="accent6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16" y="2207476"/>
                  <a:ext cx="3124457" cy="76944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t="-18254" r="-13060" b="-42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−</m:t>
                            </m:r>
                            <m:r>
                              <a:rPr lang="en-US" sz="4400" i="1">
                                <a:solidFill>
                                  <a:schemeClr val="accent5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13" y="4655748"/>
                  <a:ext cx="2987825" cy="76944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1/5/2012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14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rate </a:t>
            </a:r>
            <a:r>
              <a:rPr lang="en-US" sz="2800" b="1" dirty="0" smtClean="0"/>
              <a:t>favored by </a:t>
            </a:r>
            <a:r>
              <a:rPr lang="en-US" sz="2800" b="1" dirty="0" smtClean="0"/>
              <a:t>selection </a:t>
            </a:r>
            <a:r>
              <a:rPr lang="en-US" sz="2800" dirty="0" smtClean="0"/>
              <a:t>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</a:t>
            </a:r>
            <a:r>
              <a:rPr lang="en-US" sz="2800" dirty="0" smtClean="0"/>
              <a:t>environments</a:t>
            </a:r>
          </a:p>
          <a:p>
            <a:pPr algn="l" rtl="0"/>
            <a:r>
              <a:rPr lang="en-US" sz="2800" dirty="0" smtClean="0"/>
              <a:t>Due to its effect on </a:t>
            </a:r>
            <a:r>
              <a:rPr lang="en-US" sz="2800" b="1" dirty="0" smtClean="0"/>
              <a:t>evolvability</a:t>
            </a:r>
            <a:endParaRPr lang="en-US" sz="2800" b="1" dirty="0" smtClean="0"/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31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1535</TotalTime>
  <Words>1274</Words>
  <Application>Microsoft Office PowerPoint</Application>
  <PresentationFormat>On-screen Show (4:3)</PresentationFormat>
  <Paragraphs>318</Paragraphs>
  <Slides>31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Overview</vt:lpstr>
      <vt:lpstr>PowerPoint Presentation</vt:lpstr>
      <vt:lpstr>Deterministic model</vt:lpstr>
      <vt:lpstr>Advantage to SIM</vt:lpstr>
      <vt:lpstr>Stochastic model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48</cp:revision>
  <dcterms:created xsi:type="dcterms:W3CDTF">2013-03-10T12:34:40Z</dcterms:created>
  <dcterms:modified xsi:type="dcterms:W3CDTF">2013-03-14T13:09:13Z</dcterms:modified>
</cp:coreProperties>
</file>